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jwCPlp+Ifc7LAa7QcyQkGPL0IW8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40954f79d1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40954f79d1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jp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40954f79d1f_0_0"/>
          <p:cNvSpPr/>
          <p:nvPr/>
        </p:nvSpPr>
        <p:spPr>
          <a:xfrm>
            <a:off x="2774525" y="1086625"/>
            <a:ext cx="6732900" cy="5511600"/>
          </a:xfrm>
          <a:prstGeom prst="roundRect">
            <a:avLst>
              <a:gd name="adj" fmla="val 31421"/>
            </a:avLst>
          </a:prstGeom>
          <a:solidFill>
            <a:srgbClr val="6AA84F"/>
          </a:solidFill>
          <a:ln w="12700" cap="flat" cmpd="sng">
            <a:solidFill>
              <a:srgbClr val="33CCC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1" i="0" u="none" strike="noStrike" cap="non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g40954f79d1f_0_0"/>
          <p:cNvSpPr/>
          <p:nvPr/>
        </p:nvSpPr>
        <p:spPr>
          <a:xfrm>
            <a:off x="3527685" y="-1"/>
            <a:ext cx="5433000" cy="909300"/>
          </a:xfrm>
          <a:prstGeom prst="roundRect">
            <a:avLst>
              <a:gd name="adj" fmla="val 31421"/>
            </a:avLst>
          </a:prstGeom>
          <a:solidFill>
            <a:schemeClr val="accent6"/>
          </a:solidFill>
          <a:ln w="12700" cap="flat" cmpd="sng">
            <a:solidFill>
              <a:srgbClr val="33CCC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1" i="0" u="none" strike="noStrike" cap="non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Phase 1 Tell Me About sheet  CYCLE A Terms 1 &amp; 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Am I?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6" name="Google Shape;86;g40954f79d1f_0_0" descr="A green logo with white tex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98888" y="62622"/>
            <a:ext cx="386912" cy="324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g40954f79d1f_0_0" descr="A blue and white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33677" y="65163"/>
            <a:ext cx="386913" cy="321683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g40954f79d1f_0_0" descr="A logo with a tree and text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68466" y="65888"/>
            <a:ext cx="389692" cy="317148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g40954f79d1f_0_0"/>
          <p:cNvSpPr/>
          <p:nvPr/>
        </p:nvSpPr>
        <p:spPr>
          <a:xfrm>
            <a:off x="9578375" y="133350"/>
            <a:ext cx="2597700" cy="3188400"/>
          </a:xfrm>
          <a:prstGeom prst="roundRect">
            <a:avLst>
              <a:gd name="adj" fmla="val 31421"/>
            </a:avLst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700" b="1" i="0" u="sng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mini enquiries</a:t>
            </a:r>
            <a:endParaRPr sz="1700" b="1" i="0" u="sng" strike="noStrike" cap="non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0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Who am I and what makes me special?</a:t>
            </a:r>
            <a:endParaRPr sz="1300" b="0" i="0" u="none" strike="noStrike" cap="non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0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does each part of my body do? (including the senses)</a:t>
            </a:r>
            <a:endParaRPr sz="1300" b="0" i="0" u="none" strike="noStrike" cap="non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0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makes me similar to animals?</a:t>
            </a:r>
            <a:endParaRPr sz="1300" b="0" i="0" u="none" strike="noStrike" cap="non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0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makes me different </a:t>
            </a:r>
            <a:r>
              <a:rPr lang="en-GB" sz="13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from </a:t>
            </a:r>
            <a:r>
              <a:rPr lang="en-GB" sz="1300" b="0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animals?</a:t>
            </a:r>
            <a:endParaRPr sz="1300" b="0" i="0" u="none" strike="noStrike" cap="non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0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makes other people special?</a:t>
            </a:r>
            <a:endParaRPr sz="1300" b="0" i="0" u="none" strike="noStrike" cap="non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300" b="0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has changed over time?</a:t>
            </a:r>
            <a:endParaRPr sz="1500" b="1" i="0" u="sng" strike="noStrike" cap="non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90" name="Google Shape;90;g40954f79d1f_0_0"/>
          <p:cNvSpPr/>
          <p:nvPr/>
        </p:nvSpPr>
        <p:spPr>
          <a:xfrm>
            <a:off x="9634625" y="3471700"/>
            <a:ext cx="2485200" cy="32232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BIG IDEAS:</a:t>
            </a:r>
            <a:endParaRPr sz="1100" b="1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People and Places</a:t>
            </a:r>
            <a:endParaRPr sz="1100" b="1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To know what it means to be a human being and why significant people, places and events matter.</a:t>
            </a:r>
            <a:endParaRPr sz="11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To understand </a:t>
            </a:r>
            <a:r>
              <a:rPr lang="en-GB" sz="1100" b="0" i="1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place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as cultural, social environment within our world.</a:t>
            </a:r>
            <a:endParaRPr sz="11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Within this Big Idea, our children will be exploring the concepts of:</a:t>
            </a:r>
            <a:endParaRPr sz="11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1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Migration, influence, empire, civilisation, parliament, peasantry, cause and consequence, significance, similarity, difference, variation, equality, culture, environment,  belonging</a:t>
            </a:r>
            <a:endParaRPr sz="1100" b="0" i="0" u="none" strike="noStrike" cap="non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91" name="Google Shape;91;g40954f79d1f_0_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514526" y="4699839"/>
            <a:ext cx="1297975" cy="1205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g40954f79d1f_0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82642" y="1714661"/>
            <a:ext cx="1297966" cy="114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g40954f79d1f_0_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019867" y="1712369"/>
            <a:ext cx="1246375" cy="1145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g40954f79d1f_0_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962774" y="4713388"/>
            <a:ext cx="1297975" cy="1178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40954f79d1f_0_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484080" y="3163556"/>
            <a:ext cx="1297975" cy="116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40954f79d1f_0_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744175" y="1713826"/>
            <a:ext cx="1246375" cy="1125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g40954f79d1f_0_0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389850" y="1716686"/>
            <a:ext cx="1246375" cy="1119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g40954f79d1f_0_0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6389848" y="3196488"/>
            <a:ext cx="1246375" cy="1098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g40954f79d1f_0_0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7791135" y="3170911"/>
            <a:ext cx="1246375" cy="11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g40954f79d1f_0_0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4936965" y="3153208"/>
            <a:ext cx="1297975" cy="1225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g40954f79d1f_0_0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6364049" y="4692811"/>
            <a:ext cx="1297975" cy="1219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g40954f79d1f_0_0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7765324" y="4732625"/>
            <a:ext cx="1297975" cy="1139691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g40954f79d1f_0_0"/>
          <p:cNvSpPr txBox="1"/>
          <p:nvPr/>
        </p:nvSpPr>
        <p:spPr>
          <a:xfrm>
            <a:off x="4744175" y="1204463"/>
            <a:ext cx="30000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Word Bank</a:t>
            </a:r>
            <a:endParaRPr sz="1900">
              <a:solidFill>
                <a:schemeClr val="dk1"/>
              </a:solidFill>
            </a:endParaRPr>
          </a:p>
        </p:txBody>
      </p:sp>
      <p:pic>
        <p:nvPicPr>
          <p:cNvPr id="104" name="Google Shape;104;g40954f79d1f_0_0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393450" y="133350"/>
            <a:ext cx="2310131" cy="1613650"/>
          </a:xfrm>
          <a:prstGeom prst="rect">
            <a:avLst/>
          </a:prstGeom>
          <a:noFill/>
          <a:ln w="12700" cap="flat" cmpd="sng">
            <a:solidFill>
              <a:schemeClr val="accent6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105" name="Google Shape;105;g40954f79d1f_0_0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714475" y="1858050"/>
            <a:ext cx="1364475" cy="176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g40954f79d1f_0_0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0" y="4267700"/>
            <a:ext cx="1364470" cy="909424"/>
          </a:xfrm>
          <a:prstGeom prst="rect">
            <a:avLst/>
          </a:prstGeom>
          <a:noFill/>
          <a:ln w="12700" cap="flat" cmpd="sng">
            <a:solidFill>
              <a:schemeClr val="accent6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107" name="Google Shape;107;g40954f79d1f_0_0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1466412" y="4154613"/>
            <a:ext cx="1206175" cy="1135581"/>
          </a:xfrm>
          <a:prstGeom prst="rect">
            <a:avLst/>
          </a:prstGeom>
          <a:noFill/>
          <a:ln w="12700" cap="flat" cmpd="sng">
            <a:solidFill>
              <a:schemeClr val="accent6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108" name="Google Shape;108;g40954f79d1f_0_0" descr="Frog amongst lily pads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181338" y="5552945"/>
            <a:ext cx="1322189" cy="10045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g40954f79d1f_0_0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1646367" y="5407798"/>
            <a:ext cx="985298" cy="1294875"/>
          </a:xfrm>
          <a:prstGeom prst="rect">
            <a:avLst/>
          </a:prstGeom>
          <a:noFill/>
          <a:ln w="12700" cap="flat" cmpd="sng">
            <a:solidFill>
              <a:schemeClr val="accent6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110" name="Google Shape;110;g40954f79d1f_0_0"/>
          <p:cNvSpPr txBox="1"/>
          <p:nvPr/>
        </p:nvSpPr>
        <p:spPr>
          <a:xfrm>
            <a:off x="181350" y="3588475"/>
            <a:ext cx="2450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King Charles III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Widescreen</PresentationFormat>
  <Paragraphs>20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Paul Usher</dc:creator>
  <cp:lastModifiedBy>Lucy Lodge</cp:lastModifiedBy>
  <cp:revision>1</cp:revision>
  <dcterms:created xsi:type="dcterms:W3CDTF">2019-03-22T07:10:13Z</dcterms:created>
  <dcterms:modified xsi:type="dcterms:W3CDTF">2026-08-28T17:41:56Z</dcterms:modified>
</cp:coreProperties>
</file>